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3300"/>
    <a:srgbClr val="0000FF"/>
    <a:srgbClr val="00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41DFE-6A26-4766-B67D-E9CEB4048C0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86220-DE0D-4A1A-9A2B-ADF2DE357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39C-651D-4C68-95CB-9179C94187F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E88A-1EF0-4574-82BC-2EAC043F2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39C-651D-4C68-95CB-9179C94187F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E88A-1EF0-4574-82BC-2EAC043F2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39C-651D-4C68-95CB-9179C94187F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E88A-1EF0-4574-82BC-2EAC043F2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39C-651D-4C68-95CB-9179C94187F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E88A-1EF0-4574-82BC-2EAC043F2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39C-651D-4C68-95CB-9179C94187F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E88A-1EF0-4574-82BC-2EAC043F2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39C-651D-4C68-95CB-9179C94187F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E88A-1EF0-4574-82BC-2EAC043F2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39C-651D-4C68-95CB-9179C94187F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E88A-1EF0-4574-82BC-2EAC043F2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39C-651D-4C68-95CB-9179C94187F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E88A-1EF0-4574-82BC-2EAC043F2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39C-651D-4C68-95CB-9179C94187F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E88A-1EF0-4574-82BC-2EAC043F2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39C-651D-4C68-95CB-9179C94187F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E88A-1EF0-4574-82BC-2EAC043F2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39C-651D-4C68-95CB-9179C94187F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5E88A-1EF0-4574-82BC-2EAC043F2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039C-651D-4C68-95CB-9179C94187F1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5E88A-1EF0-4574-82BC-2EAC043F2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5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3963" y="0"/>
            <a:ext cx="489003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Зарубежная литература</a:t>
            </a:r>
            <a:endParaRPr lang="ru-RU" sz="4500" b="1" cap="none" spc="0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428604"/>
            <a:ext cx="5214942" cy="40005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Приглашаем 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фильмами 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нам библиотеку.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ьдони труфальдино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190" y="1643050"/>
            <a:ext cx="3126630" cy="4857784"/>
          </a:xfrm>
        </p:spPr>
      </p:pic>
      <p:pic>
        <p:nvPicPr>
          <p:cNvPr id="1026" name="Picture 2" descr="C:\Users\User\Desktop\классика на киноленте\sluga-dvukh-gospod-pesa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643050"/>
            <a:ext cx="3147893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57356" y="714356"/>
            <a:ext cx="59683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мотивам комедии К. Гольдони </a:t>
            </a:r>
          </a:p>
          <a:p>
            <a:pPr algn="ctr"/>
            <a:r>
              <a:rPr lang="ru-RU" sz="3000" b="1" cap="none" spc="0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«Слуга двух господ»</a:t>
            </a:r>
            <a:endParaRPr lang="ru-RU" sz="3000" b="1" cap="none" spc="0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юго отверженны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0694" y="1428736"/>
            <a:ext cx="3019790" cy="5000660"/>
          </a:xfrm>
        </p:spPr>
      </p:pic>
      <p:pic>
        <p:nvPicPr>
          <p:cNvPr id="5" name="Рисунок 4" descr="10054609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1428736"/>
            <a:ext cx="3143272" cy="50000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285728"/>
            <a:ext cx="7451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 Гюго «Отверженные»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жером трое в лодк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1285860"/>
            <a:ext cx="3008560" cy="4857784"/>
          </a:xfrm>
        </p:spPr>
      </p:pic>
      <p:pic>
        <p:nvPicPr>
          <p:cNvPr id="2050" name="Picture 2" descr="C:\Users\User\Desktop\классика на киноленте\10109223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285860"/>
            <a:ext cx="3020792" cy="48339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285728"/>
            <a:ext cx="4968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Дж.К. Джером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льер тартюф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4928" y="1000108"/>
            <a:ext cx="3269072" cy="5000660"/>
          </a:xfrm>
        </p:spPr>
      </p:pic>
      <p:sp>
        <p:nvSpPr>
          <p:cNvPr id="6" name="Прямоугольник 5"/>
          <p:cNvSpPr/>
          <p:nvPr/>
        </p:nvSpPr>
        <p:spPr>
          <a:xfrm>
            <a:off x="1643042" y="0"/>
            <a:ext cx="7500958" cy="846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Корнель Сид Мольер</a:t>
            </a:r>
            <a:endParaRPr lang="ru-RU" sz="4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классика на киноленте\Картинка.1024x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000108"/>
            <a:ext cx="3143272" cy="49762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рвантес дон кихот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57884" y="1928802"/>
            <a:ext cx="2862844" cy="4525963"/>
          </a:xfrm>
          <a:scene3d>
            <a:camera prst="orthographicFront"/>
            <a:lightRig rig="threePt" dir="t"/>
          </a:scene3d>
          <a:sp3d contourW="25400">
            <a:contourClr>
              <a:srgbClr val="FF990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85786" y="214290"/>
            <a:ext cx="73581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solidFill>
                  <a:srgbClr val="A50021"/>
                </a:solidFill>
                <a:latin typeface="Times New Roman" pitchFamily="18" charset="0"/>
              </a:rPr>
              <a:t>Мигель де Сервантес Сааведра</a:t>
            </a:r>
            <a:endParaRPr lang="ru-RU" sz="4000" dirty="0">
              <a:solidFill>
                <a:srgbClr val="A50021"/>
              </a:solidFill>
              <a:latin typeface="Times New Roman" pitchFamily="18" charset="0"/>
            </a:endParaRPr>
          </a:p>
          <a:p>
            <a:pPr algn="ctr"/>
            <a:r>
              <a:rPr lang="ru-RU" sz="4000" dirty="0">
                <a:solidFill>
                  <a:srgbClr val="A50021"/>
                </a:solidFill>
                <a:latin typeface="Times New Roman" pitchFamily="18" charset="0"/>
              </a:rPr>
              <a:t>	</a:t>
            </a:r>
            <a:r>
              <a:rPr lang="ru-RU" sz="4000" dirty="0" smtClean="0">
                <a:solidFill>
                  <a:srgbClr val="A50021"/>
                </a:solidFill>
                <a:latin typeface="Times New Roman" pitchFamily="18" charset="0"/>
              </a:rPr>
              <a:t>«Дон Кихот»</a:t>
            </a:r>
            <a:endParaRPr lang="ru-RU" sz="4000" cap="all" spc="0" dirty="0">
              <a:ln w="0"/>
              <a:solidFill>
                <a:srgbClr val="A5002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pic>
        <p:nvPicPr>
          <p:cNvPr id="6146" name="Picture 2" descr="C:\Users\User\Desktop\классика на киноленте\velikije-pisateli-tom-36-migel-de-servantes-don-kihot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643050"/>
            <a:ext cx="2885131" cy="45005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rgbClr val="FF9900"/>
            </a:contourClr>
          </a:sp3d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несенные ветро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2066" y="1857364"/>
            <a:ext cx="3064221" cy="4525963"/>
          </a:xfrm>
          <a:scene3d>
            <a:camera prst="orthographicFront"/>
            <a:lightRig rig="threePt" dir="t"/>
          </a:scene3d>
          <a:sp3d contourW="19050">
            <a:contourClr>
              <a:srgbClr val="00FFFF"/>
            </a:contourClr>
          </a:sp3d>
        </p:spPr>
      </p:pic>
      <p:pic>
        <p:nvPicPr>
          <p:cNvPr id="4098" name="Picture 2" descr="C:\Users\User\Desktop\классика на киноленте\16517168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2"/>
            <a:ext cx="4519610" cy="3657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814498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Маргарет Митчелл «Унесенные ветром»</a:t>
            </a:r>
            <a:endParaRPr lang="ru-RU" sz="3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експир гамлет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0760" y="285728"/>
            <a:ext cx="2836270" cy="4286256"/>
          </a:xfrm>
        </p:spPr>
      </p:pic>
      <p:pic>
        <p:nvPicPr>
          <p:cNvPr id="5123" name="Picture 3" descr="C:\Users\User\Desktop\классика на киноленте\классика на киноленте\зарубежная\шекспир король ли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071810"/>
            <a:ext cx="2618414" cy="3786190"/>
          </a:xfrm>
          <a:prstGeom prst="rect">
            <a:avLst/>
          </a:prstGeom>
          <a:noFill/>
        </p:spPr>
      </p:pic>
      <p:pic>
        <p:nvPicPr>
          <p:cNvPr id="5124" name="Picture 4" descr="C:\Users\User\Desktop\классика на киноленте\классика на киноленте\зарубежная\шекспир укрощение строптиво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2819028" cy="4286280"/>
          </a:xfrm>
          <a:prstGeom prst="rect">
            <a:avLst/>
          </a:prstGeom>
          <a:noFill/>
        </p:spPr>
      </p:pic>
      <p:pic>
        <p:nvPicPr>
          <p:cNvPr id="5122" name="Picture 2" descr="C:\Users\User\Desktop\классика на киноленте\10781539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0"/>
            <a:ext cx="2141220" cy="2857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rgbClr val="C0000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14282" y="4857760"/>
            <a:ext cx="2618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Вильям</a:t>
            </a:r>
            <a:endParaRPr lang="ru-RU" sz="5400" b="1" cap="none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4929198"/>
            <a:ext cx="3037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Шекспир</a:t>
            </a:r>
            <a:endParaRPr lang="ru-RU" sz="5400" b="1" cap="none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ерлок холм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2066" y="1571612"/>
            <a:ext cx="3071834" cy="4714908"/>
          </a:xfrm>
          <a:scene3d>
            <a:camera prst="orthographicFront"/>
            <a:lightRig rig="threePt" dir="t"/>
          </a:scene3d>
          <a:sp3d contourW="19050">
            <a:contourClr>
              <a:srgbClr val="663300"/>
            </a:contourClr>
          </a:sp3d>
        </p:spPr>
      </p:pic>
      <p:pic>
        <p:nvPicPr>
          <p:cNvPr id="5" name="Рисунок 4" descr="konan-doyl-prikljuchenija-sherloka-holmsa-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571612"/>
            <a:ext cx="2974706" cy="4714908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contourClr>
              <a:srgbClr val="66330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42976" y="0"/>
            <a:ext cx="678661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500" b="1" cap="none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мотивам рассказов </a:t>
            </a:r>
          </a:p>
          <a:p>
            <a:pPr algn="ctr"/>
            <a:r>
              <a:rPr lang="ru-RU" sz="4500" b="1" cap="none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Артура </a:t>
            </a:r>
            <a:r>
              <a:rPr lang="ru-RU" sz="4500" b="1" cap="none" spc="50" dirty="0" err="1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Конан</a:t>
            </a:r>
            <a:r>
              <a:rPr lang="ru-RU" sz="4500" b="1" cap="none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500" b="1" cap="none" spc="50" dirty="0" err="1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Дойля</a:t>
            </a:r>
            <a:endParaRPr lang="ru-RU" sz="45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48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внимание. Приглашаем  за фильмами  к нам библиотеку.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2016-03-02T04:42:15Z</dcterms:created>
  <dcterms:modified xsi:type="dcterms:W3CDTF">2016-03-02T09:01:38Z</dcterms:modified>
</cp:coreProperties>
</file>